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F441-51CE-41AD-89D1-805198079FB1}" type="datetimeFigureOut">
              <a:rPr lang="pt-BR" smtClean="0"/>
              <a:pPr/>
              <a:t>2/3/2011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E8AD-25CA-480E-9642-42EEED719A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14480" y="5000636"/>
            <a:ext cx="5857916" cy="1357322"/>
          </a:xfrm>
        </p:spPr>
        <p:txBody>
          <a:bodyPr>
            <a:normAutofit/>
          </a:bodyPr>
          <a:lstStyle/>
          <a:p>
            <a:r>
              <a:rPr lang="pt-BR" sz="6600" dirty="0" smtClean="0">
                <a:solidFill>
                  <a:srgbClr val="7030A0"/>
                </a:solidFill>
              </a:rPr>
              <a:t>TRANSGÊNICOS</a:t>
            </a:r>
            <a:endParaRPr lang="pt-BR" sz="6600" dirty="0">
              <a:solidFill>
                <a:srgbClr val="7030A0"/>
              </a:solidFill>
            </a:endParaRPr>
          </a:p>
        </p:txBody>
      </p:sp>
      <p:pic>
        <p:nvPicPr>
          <p:cNvPr id="7" name="Espaço Reservado para Imagem 6" descr="imagem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381" r="2381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6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 que são?</a:t>
            </a:r>
            <a:endParaRPr lang="pt-BR" sz="6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Transgênicos ou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OGMs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(Organismos geneticamente modificados) 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animais ou plantas que </a:t>
            </a:r>
            <a:r>
              <a:rPr lang="pt-BR" dirty="0">
                <a:latin typeface="Arial" pitchFamily="34" charset="0"/>
                <a:cs typeface="Arial" pitchFamily="34" charset="0"/>
              </a:rPr>
              <a:t>sofrem modificações geradas pela transferência de características (genes) de uma espécie para 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outra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Como funciona a modificação?</a:t>
            </a:r>
            <a:endParaRPr lang="pt-BR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Espaço Reservado para Conteúdo 8" descr="tra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071678"/>
            <a:ext cx="1766467" cy="2571768"/>
          </a:xfrm>
        </p:spPr>
      </p:pic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2786050" y="1571612"/>
            <a:ext cx="5900750" cy="5072098"/>
          </a:xfrm>
        </p:spPr>
        <p:txBody>
          <a:bodyPr>
            <a:normAutofit lnSpcReduction="10000"/>
          </a:bodyPr>
          <a:lstStyle/>
          <a:p>
            <a:r>
              <a:rPr lang="pt-BR" sz="3200" dirty="0" smtClean="0"/>
              <a:t>É retirado um gene de um organismo e transferido para outro. </a:t>
            </a:r>
            <a:r>
              <a:rPr lang="pt-BR" sz="3200" dirty="0" smtClean="0"/>
              <a:t>Esses genes entram na </a:t>
            </a:r>
            <a:r>
              <a:rPr lang="pt-BR" sz="3200" dirty="0" err="1" smtClean="0"/>
              <a:t>sequência</a:t>
            </a:r>
            <a:r>
              <a:rPr lang="pt-BR" sz="3200" dirty="0" smtClean="0"/>
              <a:t> de DNA </a:t>
            </a:r>
            <a:r>
              <a:rPr lang="pt-BR" sz="3200" dirty="0" smtClean="0"/>
              <a:t>(características </a:t>
            </a:r>
            <a:r>
              <a:rPr lang="pt-BR" sz="3200" dirty="0" smtClean="0"/>
              <a:t>de um ser vivo) do organismo receptor, gerando uma reprogramação. A partir daí, chega-se a novas substâncias e aos organismos transgênicos.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Técnicas</a:t>
            </a:r>
            <a:endParaRPr lang="pt-BR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micro-injeção (uso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micro-agulhas);</a:t>
            </a: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micro-encapsulação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(transferência de genes através de cápsulas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eletroporação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(por corrente elétrica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Fusão celular;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técnicas de hibridização.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Vantagens</a:t>
            </a:r>
            <a:endParaRPr lang="pt-BR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Aumento </a:t>
            </a:r>
            <a:r>
              <a:rPr lang="pt-BR" dirty="0" smtClean="0"/>
              <a:t>da produção de alimentos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Melhoria </a:t>
            </a:r>
            <a:r>
              <a:rPr lang="pt-BR" dirty="0" smtClean="0"/>
              <a:t>do conteúdo </a:t>
            </a:r>
            <a:r>
              <a:rPr lang="pt-BR" dirty="0" smtClean="0"/>
              <a:t>nutricional;</a:t>
            </a:r>
          </a:p>
          <a:p>
            <a:r>
              <a:rPr lang="pt-BR" dirty="0" smtClean="0"/>
              <a:t>Desenvolvimento de </a:t>
            </a:r>
            <a:r>
              <a:rPr lang="pt-BR" dirty="0" err="1" smtClean="0"/>
              <a:t>nutricênicos</a:t>
            </a:r>
            <a:r>
              <a:rPr lang="pt-BR" dirty="0" smtClean="0"/>
              <a:t> (alimentos que teriam fins terapêuticos</a:t>
            </a:r>
            <a:r>
              <a:rPr lang="pt-BR" dirty="0" smtClean="0"/>
              <a:t>);</a:t>
            </a:r>
          </a:p>
          <a:p>
            <a:r>
              <a:rPr lang="pt-BR" dirty="0" smtClean="0"/>
              <a:t>Maior </a:t>
            </a:r>
            <a:r>
              <a:rPr lang="pt-BR" dirty="0" smtClean="0"/>
              <a:t>resistência e durabilidade na estocagem e </a:t>
            </a:r>
            <a:r>
              <a:rPr lang="pt-BR" dirty="0" smtClean="0"/>
              <a:t>armazenamento.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7030A0"/>
                </a:solidFill>
              </a:rPr>
              <a:t>Desvantagens</a:t>
            </a:r>
            <a:endParaRPr lang="pt-BR" sz="4800" dirty="0">
              <a:solidFill>
                <a:srgbClr val="7030A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- Aumento das reações alérgicas</a:t>
            </a:r>
            <a:r>
              <a:rPr lang="pt-BR" dirty="0" smtClean="0"/>
              <a:t>;</a:t>
            </a:r>
          </a:p>
          <a:p>
            <a:r>
              <a:rPr lang="pt-BR" dirty="0" smtClean="0"/>
              <a:t>- </a:t>
            </a:r>
            <a:r>
              <a:rPr lang="pt-BR" dirty="0" smtClean="0"/>
              <a:t>As plantas que não sofreram modificação genética podem ser eliminadas pelo processo de seleção natural, pois, as transgênicas possuem maior resistência às pragas e pesticidas</a:t>
            </a:r>
            <a:r>
              <a:rPr lang="pt-BR" dirty="0" smtClean="0"/>
              <a:t>;</a:t>
            </a:r>
          </a:p>
          <a:p>
            <a:r>
              <a:rPr lang="pt-BR" dirty="0" smtClean="0"/>
              <a:t> </a:t>
            </a:r>
            <a:r>
              <a:rPr lang="pt-BR" dirty="0" smtClean="0"/>
              <a:t>Aumento da resistência aos pesticidas e gerando maior consumo deste tipo de produto</a:t>
            </a:r>
            <a:r>
              <a:rPr lang="pt-BR" dirty="0" smtClean="0"/>
              <a:t>;</a:t>
            </a:r>
          </a:p>
          <a:p>
            <a:r>
              <a:rPr lang="pt-BR" dirty="0" smtClean="0"/>
              <a:t> </a:t>
            </a:r>
            <a:r>
              <a:rPr lang="pt-BR" dirty="0" smtClean="0"/>
              <a:t>Apesar de eliminar pragas prejudiciais à plantação, o cultivo de plantas transgênicas pode, também, matar populações benéficas como abelhas, minhocas e outros animais e espécies de plantas.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Transgênicos no Brasil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No Brasil, a discussão gira principalmente em torno da soja transgênica resistente ao </a:t>
            </a:r>
            <a:r>
              <a:rPr lang="pt-BR" dirty="0" err="1" smtClean="0"/>
              <a:t>Roundup</a:t>
            </a:r>
            <a:r>
              <a:rPr lang="pt-BR" dirty="0" smtClean="0"/>
              <a:t>, um poderoso herbicida que mata qualquer planta. Tanto o </a:t>
            </a:r>
            <a:r>
              <a:rPr lang="pt-BR" dirty="0" err="1" smtClean="0"/>
              <a:t>Roundup</a:t>
            </a:r>
            <a:r>
              <a:rPr lang="pt-BR" dirty="0" smtClean="0"/>
              <a:t> como a soja RR (</a:t>
            </a:r>
            <a:r>
              <a:rPr lang="pt-BR" dirty="0" err="1" smtClean="0"/>
              <a:t>Roundup</a:t>
            </a:r>
            <a:r>
              <a:rPr lang="pt-BR" dirty="0" smtClean="0"/>
              <a:t> </a:t>
            </a:r>
            <a:r>
              <a:rPr lang="pt-BR" dirty="0" err="1" smtClean="0"/>
              <a:t>Ready</a:t>
            </a:r>
            <a:r>
              <a:rPr lang="pt-BR" dirty="0" smtClean="0"/>
              <a:t>), que resiste ao veneno pela inserção de três genes encontrados em algas e </a:t>
            </a:r>
            <a:r>
              <a:rPr lang="pt-BR" dirty="0" smtClean="0"/>
              <a:t>bactérias</a:t>
            </a:r>
            <a:r>
              <a:rPr lang="pt-BR" dirty="0" smtClean="0"/>
              <a:t>.</a:t>
            </a:r>
            <a:r>
              <a:rPr lang="pt-BR" dirty="0" smtClean="0"/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Transgênicos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972056" cy="485778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técnicas </a:t>
            </a:r>
            <a:r>
              <a:rPr lang="pt-BR" sz="2400" dirty="0" smtClean="0"/>
              <a:t>de transferência de genes tem</a:t>
            </a:r>
          </a:p>
          <a:p>
            <a:pPr algn="just">
              <a:buNone/>
            </a:pPr>
            <a:r>
              <a:rPr lang="pt-BR" sz="2400" dirty="0" smtClean="0"/>
              <a:t>tornado possível a produção de </a:t>
            </a:r>
            <a:r>
              <a:rPr lang="pt-BR" sz="2400" dirty="0" smtClean="0"/>
              <a:t>animais </a:t>
            </a:r>
            <a:r>
              <a:rPr lang="pt-BR" sz="2400" dirty="0" smtClean="0"/>
              <a:t>transgênicos de diferentes </a:t>
            </a:r>
            <a:r>
              <a:rPr lang="pt-BR" sz="2400" dirty="0" smtClean="0"/>
              <a:t>espécies </a:t>
            </a:r>
            <a:r>
              <a:rPr lang="pt-BR" sz="2400" dirty="0" smtClean="0"/>
              <a:t>como boi, porco, ovelha, </a:t>
            </a:r>
            <a:r>
              <a:rPr lang="pt-BR" sz="2400" dirty="0" smtClean="0"/>
              <a:t>coelho, rato </a:t>
            </a:r>
            <a:r>
              <a:rPr lang="pt-BR" sz="2400" dirty="0" smtClean="0"/>
              <a:t>e camundongo, sendo este </a:t>
            </a:r>
            <a:r>
              <a:rPr lang="pt-BR" sz="2400" dirty="0" smtClean="0"/>
              <a:t>último o mais utilizado em pesquisas</a:t>
            </a:r>
            <a:r>
              <a:rPr lang="pt-BR" sz="2400" dirty="0" smtClean="0"/>
              <a:t>, por</a:t>
            </a:r>
          </a:p>
          <a:p>
            <a:pPr algn="just">
              <a:buNone/>
            </a:pPr>
            <a:r>
              <a:rPr lang="pt-BR" sz="2400" dirty="0" smtClean="0"/>
              <a:t>apresentar notáveis vantagens como</a:t>
            </a:r>
          </a:p>
          <a:p>
            <a:pPr algn="just">
              <a:buNone/>
            </a:pPr>
            <a:r>
              <a:rPr lang="pt-BR" sz="2400" dirty="0" smtClean="0"/>
              <a:t>menor tamanho, custo de </a:t>
            </a:r>
            <a:r>
              <a:rPr lang="pt-BR" sz="2400" dirty="0" smtClean="0"/>
              <a:t>manutenção </a:t>
            </a:r>
            <a:r>
              <a:rPr lang="pt-BR" sz="2400" dirty="0" smtClean="0"/>
              <a:t>reduzido, embriões de boa </a:t>
            </a:r>
            <a:r>
              <a:rPr lang="pt-BR" sz="2400" dirty="0" smtClean="0"/>
              <a:t>qualidade </a:t>
            </a:r>
            <a:r>
              <a:rPr lang="pt-BR" sz="2400" dirty="0" smtClean="0"/>
              <a:t>para manipulação</a:t>
            </a:r>
            <a:endParaRPr lang="pt-BR" sz="2400" dirty="0"/>
          </a:p>
        </p:txBody>
      </p:sp>
      <p:pic>
        <p:nvPicPr>
          <p:cNvPr id="7" name="Espaço Reservado para Conteúdo 6" descr="imagem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5008" y="2500306"/>
            <a:ext cx="3080207" cy="226695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343</Words>
  <Application>Microsoft Office PowerPoint</Application>
  <PresentationFormat>Apresentação na tela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TRANSGÊNICOS</vt:lpstr>
      <vt:lpstr>O que são?</vt:lpstr>
      <vt:lpstr>Como funciona a modificação?</vt:lpstr>
      <vt:lpstr>Técnicas</vt:lpstr>
      <vt:lpstr>Vantagens</vt:lpstr>
      <vt:lpstr>Desvantagens</vt:lpstr>
      <vt:lpstr>Transgênicos no Brasil</vt:lpstr>
      <vt:lpstr>Animais Transgênicos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TRANSGÊNICOS </dc:title>
  <dc:creator>usuario</dc:creator>
  <cp:lastModifiedBy>usuario</cp:lastModifiedBy>
  <cp:revision>8</cp:revision>
  <dcterms:created xsi:type="dcterms:W3CDTF">2011-03-01T21:44:32Z</dcterms:created>
  <dcterms:modified xsi:type="dcterms:W3CDTF">2011-03-02T21:57:10Z</dcterms:modified>
</cp:coreProperties>
</file>